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83" r:id="rId1"/>
  </p:sldMasterIdLst>
  <p:sldIdLst>
    <p:sldId id="256" r:id="rId2"/>
    <p:sldId id="258" r:id="rId3"/>
    <p:sldId id="262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/>
    <p:restoredTop sz="94674"/>
  </p:normalViewPr>
  <p:slideViewPr>
    <p:cSldViewPr snapToGrid="0">
      <p:cViewPr varScale="1">
        <p:scale>
          <a:sx n="124" d="100"/>
          <a:sy n="124" d="100"/>
        </p:scale>
        <p:origin x="81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1346947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5800" y="4282763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85800" y="1484779"/>
            <a:ext cx="7772400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51713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60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B592F-C1D2-3B4C-887B-F125F0DDB9BF}" type="datetimeFigureOut">
              <a:rPr lang="en-US" smtClean="0"/>
              <a:t>4/22/24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5" y="6272785"/>
            <a:ext cx="474573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fld id="{6B5E1E70-D9A7-974B-A104-4FE6B25AB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556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B592F-C1D2-3B4C-887B-F125F0DDB9BF}" type="datetimeFigureOut">
              <a:rPr lang="en-US" smtClean="0"/>
              <a:t>4/22/24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E1E70-D9A7-974B-A104-4FE6B25AB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16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B592F-C1D2-3B4C-887B-F125F0DDB9BF}" type="datetimeFigureOut">
              <a:rPr lang="en-US" smtClean="0"/>
              <a:t>4/22/24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E1E70-D9A7-974B-A104-4FE6B25AB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399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B592F-C1D2-3B4C-887B-F125F0DDB9BF}" type="datetimeFigureOut">
              <a:rPr lang="en-US" smtClean="0"/>
              <a:t>4/22/24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E1E70-D9A7-974B-A104-4FE6B25AB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035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66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06BB592F-C1D2-3B4C-887B-F125F0DDB9BF}" type="datetimeFigureOut">
              <a:rPr lang="en-US" smtClean="0"/>
              <a:t>4/22/24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6099" y="6272784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fld id="{6B5E1E70-D9A7-974B-A104-4FE6B25AB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617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B592F-C1D2-3B4C-887B-F125F0DDB9BF}" type="datetimeFigureOut">
              <a:rPr lang="en-US" smtClean="0"/>
              <a:t>4/22/24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E1E70-D9A7-974B-A104-4FE6B25AB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94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B592F-C1D2-3B4C-887B-F125F0DDB9BF}" type="datetimeFigureOut">
              <a:rPr lang="en-US" smtClean="0"/>
              <a:t>4/22/24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E1E70-D9A7-974B-A104-4FE6B25AB65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798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06BB592F-C1D2-3B4C-887B-F125F0DDB9BF}" type="datetimeFigureOut">
              <a:rPr lang="en-US" smtClean="0"/>
              <a:t>4/22/24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E1E70-D9A7-974B-A104-4FE6B25AB65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89593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B592F-C1D2-3B4C-887B-F125F0DDB9BF}" type="datetimeFigureOut">
              <a:rPr lang="en-US" smtClean="0"/>
              <a:t>4/22/24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E1E70-D9A7-974B-A104-4FE6B25AB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558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B592F-C1D2-3B4C-887B-F125F0DDB9BF}" type="datetimeFigureOut">
              <a:rPr lang="en-US" smtClean="0"/>
              <a:t>4/22/24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E1E70-D9A7-974B-A104-4FE6B25AB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844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B592F-C1D2-3B4C-887B-F125F0DDB9BF}" type="datetimeFigureOut">
              <a:rPr lang="en-US" smtClean="0"/>
              <a:t>4/22/24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E1E70-D9A7-974B-A104-4FE6B25AB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300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06BB592F-C1D2-3B4C-887B-F125F0DDB9BF}" type="datetimeFigureOut">
              <a:rPr lang="en-US" smtClean="0"/>
              <a:t>4/22/24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6B5E1E70-D9A7-974B-A104-4FE6B25AB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065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84" r:id="rId1"/>
    <p:sldLayoutId id="2147484085" r:id="rId2"/>
    <p:sldLayoutId id="2147484086" r:id="rId3"/>
    <p:sldLayoutId id="2147484087" r:id="rId4"/>
    <p:sldLayoutId id="2147484088" r:id="rId5"/>
    <p:sldLayoutId id="2147484089" r:id="rId6"/>
    <p:sldLayoutId id="2147484090" r:id="rId7"/>
    <p:sldLayoutId id="2147484091" r:id="rId8"/>
    <p:sldLayoutId id="2147484092" r:id="rId9"/>
    <p:sldLayoutId id="2147484093" r:id="rId10"/>
    <p:sldLayoutId id="214748409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3CDB4-AD21-C3A2-753F-97FBFD6834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2999" y="1699022"/>
            <a:ext cx="7356423" cy="807872"/>
          </a:xfrm>
        </p:spPr>
        <p:txBody>
          <a:bodyPr>
            <a:noAutofit/>
          </a:bodyPr>
          <a:lstStyle/>
          <a:p>
            <a:r>
              <a:rPr lang="en-US" sz="3300" dirty="0"/>
              <a:t>D155AX-8</a:t>
            </a:r>
            <a:r>
              <a:rPr lang="fa-IR" sz="3300" dirty="0"/>
              <a:t>مشخصات بولدوزر </a:t>
            </a:r>
            <a:br>
              <a:rPr lang="en-US" sz="1050" b="1" i="0" dirty="0">
                <a:solidFill>
                  <a:srgbClr val="FFFFFF"/>
                </a:solidFill>
                <a:effectLst/>
                <a:latin typeface="iranweb"/>
              </a:rPr>
            </a:br>
            <a:r>
              <a:rPr lang="fa-IR" sz="3300" dirty="0"/>
              <a:t> </a:t>
            </a:r>
            <a:endParaRPr lang="en-US" sz="33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89E752-0051-128A-7C71-4AD17E59C5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276147"/>
            <a:ext cx="6858000" cy="4107719"/>
          </a:xfrm>
        </p:spPr>
        <p:txBody>
          <a:bodyPr>
            <a:normAutofit/>
          </a:bodyPr>
          <a:lstStyle/>
          <a:p>
            <a:pPr algn="r" rtl="1">
              <a:spcBef>
                <a:spcPts val="750"/>
              </a:spcBef>
            </a:pPr>
            <a:r>
              <a:rPr lang="fa-IR" dirty="0"/>
              <a:t>برند : </a:t>
            </a:r>
            <a:r>
              <a:rPr lang="fa-IR" dirty="0" err="1"/>
              <a:t>کوماتسو</a:t>
            </a:r>
            <a:endParaRPr lang="fa-IR" dirty="0"/>
          </a:p>
          <a:p>
            <a:pPr algn="r" rtl="1">
              <a:spcBef>
                <a:spcPts val="750"/>
              </a:spcBef>
            </a:pPr>
            <a:r>
              <a:rPr lang="fa-IR" dirty="0"/>
              <a:t>مدل : </a:t>
            </a:r>
            <a:r>
              <a:rPr lang="en-IR" b="0" i="0" dirty="0">
                <a:solidFill>
                  <a:srgbClr val="232526"/>
                </a:solidFill>
                <a:effectLst/>
                <a:latin typeface="Arial" panose="020B0604020202020204" pitchFamily="34" charset="0"/>
              </a:rPr>
              <a:t>2007</a:t>
            </a:r>
            <a:r>
              <a:rPr lang="fa-IR" dirty="0"/>
              <a:t> </a:t>
            </a:r>
            <a:endParaRPr lang="en-US" dirty="0"/>
          </a:p>
          <a:p>
            <a:pPr algn="r" rtl="1">
              <a:spcBef>
                <a:spcPts val="750"/>
              </a:spcBef>
            </a:pPr>
            <a:r>
              <a:rPr lang="fa-IR" dirty="0"/>
              <a:t>مدل موتور : </a:t>
            </a:r>
            <a:r>
              <a:rPr lang="en-US" dirty="0">
                <a:effectLst/>
              </a:rPr>
              <a:t>Komatsu SA6D140E-2</a:t>
            </a:r>
            <a:endParaRPr lang="fa-IR" dirty="0">
              <a:effectLst/>
            </a:endParaRPr>
          </a:p>
          <a:p>
            <a:pPr algn="r" rtl="1">
              <a:spcBef>
                <a:spcPts val="750"/>
              </a:spcBef>
            </a:pPr>
            <a:r>
              <a:rPr lang="fa-IR" dirty="0"/>
              <a:t>توان موتور : </a:t>
            </a:r>
            <a:r>
              <a:rPr lang="en-US" dirty="0"/>
              <a:t>314 </a:t>
            </a:r>
            <a:r>
              <a:rPr lang="fa-IR" dirty="0"/>
              <a:t> اسب بخار</a:t>
            </a:r>
            <a:endParaRPr lang="fa-IR" dirty="0">
              <a:effectLst/>
            </a:endParaRPr>
          </a:p>
          <a:p>
            <a:pPr algn="r" rtl="1">
              <a:spcBef>
                <a:spcPts val="750"/>
              </a:spcBef>
            </a:pPr>
            <a:r>
              <a:rPr lang="fa-IR" dirty="0"/>
              <a:t>طول تیغه : </a:t>
            </a:r>
            <a:r>
              <a:rPr lang="en-US" dirty="0"/>
              <a:t>4 </a:t>
            </a:r>
            <a:r>
              <a:rPr lang="fa-IR" dirty="0"/>
              <a:t> متر</a:t>
            </a:r>
          </a:p>
          <a:p>
            <a:pPr algn="r" rtl="1">
              <a:spcBef>
                <a:spcPts val="750"/>
              </a:spcBef>
            </a:pPr>
            <a:r>
              <a:rPr lang="fa-IR" dirty="0">
                <a:effectLst/>
              </a:rPr>
              <a:t>ظرفیت تیغه </a:t>
            </a:r>
            <a:r>
              <a:rPr lang="fa-IR" dirty="0"/>
              <a:t>:</a:t>
            </a:r>
            <a:r>
              <a:rPr lang="en-US" dirty="0"/>
              <a:t>9  </a:t>
            </a:r>
            <a:r>
              <a:rPr lang="fa-IR" dirty="0"/>
              <a:t> متر </a:t>
            </a:r>
            <a:r>
              <a:rPr lang="fa-IR" dirty="0" err="1"/>
              <a:t>مکعب</a:t>
            </a:r>
            <a:endParaRPr lang="fa-IR" dirty="0"/>
          </a:p>
          <a:p>
            <a:pPr algn="r" rtl="1">
              <a:spcBef>
                <a:spcPts val="750"/>
              </a:spcBef>
            </a:pPr>
            <a:r>
              <a:rPr lang="fa-IR" b="0" i="0" dirty="0">
                <a:solidFill>
                  <a:srgbClr val="0A0A0A"/>
                </a:solidFill>
                <a:effectLst/>
                <a:latin typeface="iranweb"/>
              </a:rPr>
              <a:t>وزن عملیاتی : 41700 کیلو گرم</a:t>
            </a:r>
            <a:endParaRPr lang="fa-IR" dirty="0">
              <a:effectLst/>
            </a:endParaRPr>
          </a:p>
          <a:p>
            <a:pPr algn="r" rtl="1">
              <a:spcBef>
                <a:spcPts val="750"/>
              </a:spcBef>
            </a:pPr>
            <a:r>
              <a:rPr lang="fa-IR" dirty="0"/>
              <a:t>ظرفیت مخزن سوخت : </a:t>
            </a:r>
            <a:r>
              <a:rPr lang="en-US" dirty="0"/>
              <a:t>600</a:t>
            </a:r>
            <a:r>
              <a:rPr lang="fa-IR" dirty="0"/>
              <a:t> لیتر</a:t>
            </a:r>
          </a:p>
          <a:p>
            <a:pPr algn="r" rtl="1">
              <a:spcBef>
                <a:spcPts val="750"/>
              </a:spcBef>
            </a:pPr>
            <a:r>
              <a:rPr lang="fa-IR" dirty="0"/>
              <a:t>کشور سازنده  : ژاپن</a:t>
            </a:r>
            <a:endParaRPr lang="en-US" dirty="0"/>
          </a:p>
          <a:p>
            <a:pPr algn="r" rtl="1">
              <a:spcBef>
                <a:spcPts val="750"/>
              </a:spcBef>
            </a:pPr>
            <a:endParaRPr lang="en-US" dirty="0"/>
          </a:p>
          <a:p>
            <a:pPr algn="r" rtl="1">
              <a:spcBef>
                <a:spcPts val="750"/>
              </a:spcBef>
            </a:pP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CB38318-1062-A7FC-DE75-49DD9703A9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3816" y="5679633"/>
            <a:ext cx="1178367" cy="1178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563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D00CEA5-BCA9-17A9-8A40-31016E6EC2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3816" y="5679633"/>
            <a:ext cx="1178367" cy="117836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08CB3AC-B27A-7A2F-D031-F0CE760535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1485900"/>
            <a:ext cx="7620000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4913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D00CEA5-BCA9-17A9-8A40-31016E6EC2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3816" y="5679633"/>
            <a:ext cx="1178367" cy="117836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41ABD55-7820-626A-55F8-35FCEDA2FBAD}"/>
              </a:ext>
            </a:extLst>
          </p:cNvPr>
          <p:cNvSpPr txBox="1"/>
          <p:nvPr/>
        </p:nvSpPr>
        <p:spPr>
          <a:xfrm>
            <a:off x="2286000" y="3244334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0D96531-A812-AB6A-69F9-2A8C31EBD3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3300" y="1047750"/>
            <a:ext cx="7137400" cy="476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65182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Wood Type">
      <a:majorFont>
        <a:latin typeface="Arial Black" panose="020B0A04020102020204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 panose="020B0604020202020204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BE1B6DD8-9976-4550-A6F4-B2DD4EA939D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307</TotalTime>
  <Words>49</Words>
  <Application>Microsoft Macintosh PowerPoint</Application>
  <PresentationFormat>On-screen Show (4:3)</PresentationFormat>
  <Paragraphs>10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Arial Black</vt:lpstr>
      <vt:lpstr>Calibri</vt:lpstr>
      <vt:lpstr>iranweb</vt:lpstr>
      <vt:lpstr>Rockwell Extra Bold</vt:lpstr>
      <vt:lpstr>Wingdings</vt:lpstr>
      <vt:lpstr>Wood Type</vt:lpstr>
      <vt:lpstr>D155AX-8مشخصات بولدوزر  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مشخصات ژنراتور</dc:title>
  <dc:creator>Mac</dc:creator>
  <cp:lastModifiedBy>Microsoft Office User</cp:lastModifiedBy>
  <cp:revision>12</cp:revision>
  <cp:lastPrinted>2024-04-08T04:45:05Z</cp:lastPrinted>
  <dcterms:created xsi:type="dcterms:W3CDTF">2023-08-10T05:08:43Z</dcterms:created>
  <dcterms:modified xsi:type="dcterms:W3CDTF">2024-04-22T11:36:15Z</dcterms:modified>
</cp:coreProperties>
</file>